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258" r:id="rId9"/>
    <p:sldId id="314" r:id="rId10"/>
    <p:sldId id="318" r:id="rId11"/>
    <p:sldId id="260" r:id="rId12"/>
    <p:sldId id="261" r:id="rId13"/>
    <p:sldId id="321" r:id="rId14"/>
    <p:sldId id="322" r:id="rId15"/>
    <p:sldId id="323" r:id="rId16"/>
    <p:sldId id="315" r:id="rId17"/>
    <p:sldId id="316" r:id="rId18"/>
    <p:sldId id="319" r:id="rId19"/>
    <p:sldId id="264" r:id="rId20"/>
    <p:sldId id="265" r:id="rId21"/>
    <p:sldId id="266" r:id="rId22"/>
    <p:sldId id="267" r:id="rId23"/>
    <p:sldId id="268" r:id="rId24"/>
    <p:sldId id="269" r:id="rId25"/>
    <p:sldId id="320" r:id="rId26"/>
    <p:sldId id="270" r:id="rId27"/>
    <p:sldId id="271" r:id="rId28"/>
    <p:sldId id="272" r:id="rId29"/>
    <p:sldId id="273" r:id="rId30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21" y="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57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29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5" y="1487336"/>
            <a:ext cx="5750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+mj-ea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+mj-ea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</p:spTree>
    <p:extLst>
      <p:ext uri="{BB962C8B-B14F-4D97-AF65-F5344CB8AC3E}">
        <p14:creationId xmlns:p14="http://schemas.microsoft.com/office/powerpoint/2010/main" val="209176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59" y="129540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DBED4-92E0-66E0-7DC7-808FAE0F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6C4BE1-CC0B-C8B9-5F70-0BE9E7C733F3}"/>
              </a:ext>
            </a:extLst>
          </p:cNvPr>
          <p:cNvSpPr txBox="1"/>
          <p:nvPr/>
        </p:nvSpPr>
        <p:spPr>
          <a:xfrm>
            <a:off x="533399" y="1468104"/>
            <a:ext cx="96000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std::sync =&gt; </a:t>
            </a:r>
            <a:r>
              <a:rPr lang="en-US" altLang="zh-CN" dirty="0" err="1"/>
              <a:t>alloc</a:t>
            </a:r>
            <a:r>
              <a:rPr lang="en-US" altLang="zh-CN" dirty="0"/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std::</a:t>
            </a:r>
            <a:r>
              <a:rPr lang="en-US" altLang="zh-CN" dirty="0" err="1"/>
              <a:t>fmt</a:t>
            </a:r>
            <a:r>
              <a:rPr lang="en-US" altLang="zh-CN" dirty="0"/>
              <a:t>   =&gt; core::</a:t>
            </a:r>
            <a:r>
              <a:rPr lang="en-US" altLang="zh-CN" dirty="0" err="1"/>
              <a:t>fmt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std::cell::</a:t>
            </a:r>
            <a:r>
              <a:rPr lang="en-US" altLang="zh-CN" dirty="0" err="1"/>
              <a:t>UnsafeCell</a:t>
            </a:r>
            <a:r>
              <a:rPr lang="en-US" altLang="zh-CN" dirty="0"/>
              <a:t> =&gt; core::cell::</a:t>
            </a:r>
            <a:r>
              <a:rPr lang="en-US" altLang="zh-CN" dirty="0" err="1"/>
              <a:t>UnsafeCell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std::collections::</a:t>
            </a:r>
            <a:r>
              <a:rPr lang="en-US" altLang="zh-CN" dirty="0" err="1"/>
              <a:t>VecDeque</a:t>
            </a:r>
            <a:r>
              <a:rPr lang="en-US" altLang="zh-CN" dirty="0"/>
              <a:t> =&gt; </a:t>
            </a:r>
            <a:r>
              <a:rPr lang="en-US" altLang="zh-CN" dirty="0" err="1"/>
              <a:t>alloc</a:t>
            </a:r>
            <a:r>
              <a:rPr lang="en-US" altLang="zh-CN" dirty="0"/>
              <a:t>::collections::</a:t>
            </a:r>
            <a:r>
              <a:rPr lang="en-US" altLang="zh-CN" dirty="0" err="1"/>
              <a:t>VecDeque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std::boxed =&gt; </a:t>
            </a:r>
            <a:r>
              <a:rPr lang="en-US" altLang="zh-CN" dirty="0" err="1"/>
              <a:t>alloc</a:t>
            </a:r>
            <a:r>
              <a:rPr lang="en-US" altLang="zh-CN" dirty="0"/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std::sync::</a:t>
            </a:r>
            <a:r>
              <a:rPr lang="en-US" altLang="zh-CN" dirty="0" err="1"/>
              <a:t>RwLock</a:t>
            </a:r>
            <a:r>
              <a:rPr lang="en-US" altLang="zh-CN" dirty="0"/>
              <a:t> =&gt; </a:t>
            </a:r>
            <a:r>
              <a:rPr lang="en-US" altLang="zh-CN" dirty="0" err="1"/>
              <a:t>no_std_async</a:t>
            </a:r>
            <a:r>
              <a:rPr lang="en-US" altLang="zh-CN" dirty="0"/>
              <a:t>::</a:t>
            </a:r>
            <a:r>
              <a:rPr lang="en-US" altLang="zh-CN" dirty="0" err="1"/>
              <a:t>rwlock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此外在实现某些功能时，还引入了诸如</a:t>
            </a:r>
            <a:r>
              <a:rPr lang="en-US" altLang="zh-CN" dirty="0"/>
              <a:t>core::marker::</a:t>
            </a:r>
            <a:r>
              <a:rPr lang="en-US" altLang="zh-CN" dirty="0" err="1"/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81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task模块</a:t>
            </a:r>
            <a:endParaRPr lang="zh-CN" dirty="0">
              <a:latin typeface="+mj-ea"/>
            </a:endParaRPr>
          </a:p>
        </p:txBody>
      </p:sp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文本框 599271341"/>
          <p:cNvSpPr txBox="1"/>
          <p:nvPr/>
        </p:nvSpPr>
        <p:spPr bwMode="auto">
          <a:xfrm>
            <a:off x="906498" y="2322648"/>
            <a:ext cx="5475794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40787" y="8382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64453" y="8382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64453" y="808476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318194" y="808476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814317" y="1003330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13493" y="2245730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557822" y="140970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32407" y="1463557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554759" y="2558756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31556" y="2565032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554759" y="369002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31556" y="3690020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554759" y="224573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554759" y="3336643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03732" y="224573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03732" y="3336643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554759" y="471833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31556" y="4718330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554759" y="4372601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03732" y="4372601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根据ReplacementStrategy选择替换帧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未找到返回-1(TLB未命中)</a:t>
            </a: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wrapper.c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bind.rs（不会生成调用的库函数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确保了内存安全，防止了常见的缓冲区溢出、越界等内存错误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王劲博：组员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1485</Words>
  <Application>Microsoft Office PowerPoint</Application>
  <DocSecurity>0</DocSecurity>
  <PresentationFormat>宽屏</PresentationFormat>
  <Paragraphs>201</Paragraphs>
  <Slides>29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等线</vt:lpstr>
      <vt:lpstr>等线 Light</vt:lpstr>
      <vt:lpstr>微软雅黑</vt:lpstr>
      <vt:lpstr>Arial</vt:lpstr>
      <vt:lpstr>Calibri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Rust改写——困难与解决方案</vt:lpstr>
      <vt:lpstr>Rust改写——适配上板</vt:lpstr>
      <vt:lpstr>Rust改写——适配上板</vt:lpstr>
      <vt:lpstr>Rust改写——task模块</vt:lpstr>
      <vt:lpstr>Rust改写——task模块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震宇 薄</cp:lastModifiedBy>
  <cp:revision>250</cp:revision>
  <dcterms:created xsi:type="dcterms:W3CDTF">2019-08-16T12:08:31Z</dcterms:created>
  <dcterms:modified xsi:type="dcterms:W3CDTF">2024-07-05T12:17:24Z</dcterms:modified>
  <cp:category/>
  <dc:identifier/>
  <cp:contentStatus/>
  <dc:language/>
  <cp:version/>
</cp:coreProperties>
</file>